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69" r:id="rId24"/>
    <p:sldId id="270" r:id="rId25"/>
    <p:sldId id="271" r:id="rId26"/>
    <p:sldId id="272" r:id="rId27"/>
    <p:sldId id="273" r:id="rId28"/>
    <p:sldId id="274" r:id="rId29"/>
    <p:sldId id="276" r:id="rId30"/>
    <p:sldId id="277" r:id="rId31"/>
    <p:sldId id="278" r:id="rId32"/>
    <p:sldId id="279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slide" Target="slides/slide4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esProps" Target="presProps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A1D37-3896-2E43-AC0B-BA003AEE0B37}" type="datetimeFigureOut">
              <a:rPr lang="en-US" smtClean="0"/>
              <a:pPr/>
              <a:t>9/7/11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¡E, I, A, O U</a:t>
            </a:r>
            <a:br>
              <a:rPr lang="en-US" dirty="0" smtClean="0"/>
            </a:br>
            <a:r>
              <a:rPr lang="en-US" dirty="0" smtClean="0"/>
              <a:t>El Burro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Content Placeholder 4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</a:t>
            </a:r>
            <a:endParaRPr lang="en-US" dirty="0"/>
          </a:p>
        </p:txBody>
      </p:sp>
      <p:pic>
        <p:nvPicPr>
          <p:cNvPr id="5" name="Picture Placeholder 4" descr="Tiger_Woods_3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0000" r="-300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Tigre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</a:t>
            </a:r>
            <a:endParaRPr lang="en-US" dirty="0"/>
          </a:p>
        </p:txBody>
      </p:sp>
      <p:pic>
        <p:nvPicPr>
          <p:cNvPr id="5" name="Picture Placeholder 4" descr="images-3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4" b="-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tarde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endParaRPr lang="en-US" dirty="0"/>
          </a:p>
        </p:txBody>
      </p:sp>
      <p:pic>
        <p:nvPicPr>
          <p:cNvPr id="5" name="Picture Placeholder 4" descr="images-4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437" r="-243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Torta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Placeholder 4" descr="images-5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4" b="-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Tucán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74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4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594322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9875" cy="3641699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899"/>
            <a:ext cx="8229600" cy="4339726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Me, Mi, Ma, Mo, Mu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7146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96478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Siéntate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56458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Siéntate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…?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</a:t>
            </a:r>
            <a:endParaRPr lang="en-US" dirty="0"/>
          </a:p>
        </p:txBody>
      </p:sp>
      <p:pic>
        <p:nvPicPr>
          <p:cNvPr id="9" name="Content Placeholder 8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Habla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omni-graffle-talk-bubble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7688" r="-37688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</a:t>
            </a:r>
            <a:endParaRPr lang="en-US" dirty="0"/>
          </a:p>
        </p:txBody>
      </p:sp>
      <p:pic>
        <p:nvPicPr>
          <p:cNvPr id="4" name="Content Placeholder 3" descr="rea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082" r="-66082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</a:t>
            </a:r>
            <a:endParaRPr lang="en-US" dirty="0"/>
          </a:p>
        </p:txBody>
      </p:sp>
      <p:pic>
        <p:nvPicPr>
          <p:cNvPr id="4" name="Content Placeholder 3" descr="super_funny_animals_hilarious_pictures_strange-anim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653" r="-42653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endParaRPr lang="en-US" dirty="0"/>
          </a:p>
        </p:txBody>
      </p:sp>
      <p:pic>
        <p:nvPicPr>
          <p:cNvPr id="4" name="Content Placeholder 3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0264" r="-30264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Levanta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5133" r="-15133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</a:t>
            </a:r>
            <a:endParaRPr lang="en-US" dirty="0"/>
          </a:p>
        </p:txBody>
      </p:sp>
      <p:pic>
        <p:nvPicPr>
          <p:cNvPr id="7" name="Picture Placeholder 6" descr="cloc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Mediodía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Siéntate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8436" r="-78436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Hmmmmm</a:t>
            </a:r>
            <a:r>
              <a:rPr lang="en-US" dirty="0" smtClean="0"/>
              <a:t>…..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105915"/>
          </a:xfrm>
        </p:spPr>
        <p:txBody>
          <a:bodyPr>
            <a:normAutofit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						</a:t>
            </a:r>
            <a:r>
              <a:rPr lang="en-US" dirty="0" err="1" smtClean="0"/>
              <a:t>Nosotros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							</a:t>
            </a:r>
            <a:r>
              <a:rPr lang="en-US" dirty="0" err="1" smtClean="0"/>
              <a:t>Usted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Él</a:t>
            </a:r>
            <a:r>
              <a:rPr lang="en-US" dirty="0" smtClean="0"/>
              <a:t>/Ella    	</a:t>
            </a:r>
            <a:r>
              <a:rPr lang="en-US" dirty="0" err="1" smtClean="0"/>
              <a:t>Ustedes/Vosotros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usted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detroitprom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5401" r="-75401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5242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tal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90s-grunge-guy-685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4837" r="-124837"/>
          <a:stretch>
            <a:fillRect/>
          </a:stretch>
        </p:blipFill>
        <p:spPr>
          <a:xfrm>
            <a:off x="2591732" y="952623"/>
            <a:ext cx="8917426" cy="4904241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533" r="-33533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088" r="-67088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abbi-weiss-0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7280" r="-57280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Responda</a:t>
            </a:r>
            <a:r>
              <a:rPr lang="en-US" dirty="0" smtClean="0"/>
              <a:t> con: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/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uy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borat_thumbs_up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8889" r="-68889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</a:t>
            </a:r>
            <a:endParaRPr lang="en-US" dirty="0"/>
          </a:p>
        </p:txBody>
      </p:sp>
      <p:pic>
        <p:nvPicPr>
          <p:cNvPr id="5" name="Picture Placeholder 4" descr="images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367" b="-13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Estoy</a:t>
            </a:r>
            <a:r>
              <a:rPr lang="en-US" dirty="0" smtClean="0"/>
              <a:t> mal/</a:t>
            </a:r>
            <a:r>
              <a:rPr lang="en-US" dirty="0" err="1" smtClean="0"/>
              <a:t>m</a:t>
            </a:r>
            <a:r>
              <a:rPr lang="en-US" dirty="0" err="1" smtClean="0"/>
              <a:t>uy</a:t>
            </a:r>
            <a:r>
              <a:rPr lang="en-US" dirty="0" smtClean="0"/>
              <a:t> </a:t>
            </a:r>
            <a:r>
              <a:rPr lang="en-US" dirty="0" smtClean="0"/>
              <a:t>mal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Estoy</a:t>
            </a:r>
            <a:r>
              <a:rPr lang="en-US" dirty="0" smtClean="0"/>
              <a:t> r</a:t>
            </a:r>
            <a:r>
              <a:rPr lang="en-US" dirty="0" smtClean="0"/>
              <a:t>egular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Thumbs_Up_and_Thumbs_Down_by_cmdshiftdesig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4551" r="-24551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</a:t>
            </a:r>
            <a:endParaRPr lang="en-US" dirty="0"/>
          </a:p>
        </p:txBody>
      </p:sp>
      <p:pic>
        <p:nvPicPr>
          <p:cNvPr id="5" name="Picture Placeholder 4" descr="images-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6667" r="-166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Madre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</a:t>
            </a:r>
            <a:endParaRPr lang="en-US" dirty="0"/>
          </a:p>
        </p:txBody>
      </p:sp>
      <p:pic>
        <p:nvPicPr>
          <p:cNvPr id="5" name="Picture Placeholder 4" descr="images-2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556" r="-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Mochila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</a:t>
            </a:r>
            <a:endParaRPr lang="en-US" dirty="0"/>
          </a:p>
        </p:txBody>
      </p:sp>
      <p:pic>
        <p:nvPicPr>
          <p:cNvPr id="5" name="Picture Placeholder 4" descr="lots-of-mone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Mucho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Te, Ti, Ta, To, </a:t>
            </a:r>
            <a:r>
              <a:rPr lang="en-US" dirty="0" err="1" smtClean="0"/>
              <a:t>Tu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</a:t>
            </a:r>
            <a:endParaRPr lang="en-US" dirty="0"/>
          </a:p>
        </p:txBody>
      </p:sp>
      <p:pic>
        <p:nvPicPr>
          <p:cNvPr id="7" name="Picture Placeholder 6" descr="Candlestick-pay-telephon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7320" r="-2732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Teléfono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244</Words>
  <Application>Microsoft Macintosh PowerPoint</Application>
  <PresentationFormat>On-screen Show (4:3)</PresentationFormat>
  <Paragraphs>48</Paragraphs>
  <Slides>41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¡E, I, A, O U El Burro sabe más que tú!</vt:lpstr>
      <vt:lpstr>Me, Mi, Ma, Mo, Mu</vt:lpstr>
      <vt:lpstr>Me</vt:lpstr>
      <vt:lpstr>Mi</vt:lpstr>
      <vt:lpstr>Ma</vt:lpstr>
      <vt:lpstr>Mo</vt:lpstr>
      <vt:lpstr>Mu</vt:lpstr>
      <vt:lpstr>Te, Ti, Ta, To, Tu</vt:lpstr>
      <vt:lpstr>Te</vt:lpstr>
      <vt:lpstr>Ti</vt:lpstr>
      <vt:lpstr>Ta</vt:lpstr>
      <vt:lpstr>To</vt:lpstr>
      <vt:lpstr>Tu </vt:lpstr>
      <vt:lpstr>Escucha</vt:lpstr>
      <vt:lpstr>Escucha Escribe</vt:lpstr>
      <vt:lpstr>Escucha Escribe Habla</vt:lpstr>
      <vt:lpstr>Escucha Escribe Habla Lee  </vt:lpstr>
      <vt:lpstr>Escucha  Escribe Habla Lee Mira</vt:lpstr>
      <vt:lpstr>Escucha Escribe Habla Lee Mira Saquen Papel</vt:lpstr>
      <vt:lpstr>Escucha Escribe Habla Lee Mira Saquen Papel Levanta</vt:lpstr>
      <vt:lpstr>Escucha Escribe Habla Lee Mira Saquen Papel Levanta Siéntate</vt:lpstr>
      <vt:lpstr>Escucha Escribe Habla Lee Mira Saquen Papel Levanta Siéntate ¿Qué quiere decir…?</vt:lpstr>
      <vt:lpstr>Escucha</vt:lpstr>
      <vt:lpstr>Escribe</vt:lpstr>
      <vt:lpstr>Habla </vt:lpstr>
      <vt:lpstr>Lee</vt:lpstr>
      <vt:lpstr>Mira</vt:lpstr>
      <vt:lpstr>Saquen Papel</vt:lpstr>
      <vt:lpstr>Levanta</vt:lpstr>
      <vt:lpstr>Siéntate </vt:lpstr>
      <vt:lpstr>¿Qué quiere decir…?</vt:lpstr>
      <vt:lpstr>Yo      Nosotros Tú        Usted  Él/Ella     Ustedes/Vosotros       </vt:lpstr>
      <vt:lpstr>¿Cómo está usted? ¿Cómo están ustedes?</vt:lpstr>
      <vt:lpstr>¿Cómo estás? ¿Qué tal? ¿Qué pasa?</vt:lpstr>
      <vt:lpstr>Slide 35</vt:lpstr>
      <vt:lpstr>Slide 36</vt:lpstr>
      <vt:lpstr>Slide 37</vt:lpstr>
      <vt:lpstr>Slide 38</vt:lpstr>
      <vt:lpstr>Responda con: Estoy bien/ muy bien </vt:lpstr>
      <vt:lpstr>Estoy mal/muy mal</vt:lpstr>
      <vt:lpstr>Estoy regular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¡E, I, A, O U El Burro sabe más que tú!</dc:title>
  <dc:creator>Frankel Jewish Academy</dc:creator>
  <cp:lastModifiedBy>Frankel Jewish Academy</cp:lastModifiedBy>
  <cp:revision>8</cp:revision>
  <dcterms:created xsi:type="dcterms:W3CDTF">2011-09-07T17:33:18Z</dcterms:created>
  <dcterms:modified xsi:type="dcterms:W3CDTF">2011-09-07T17:49:39Z</dcterms:modified>
</cp:coreProperties>
</file>